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9" r:id="rId5"/>
    <p:sldId id="281" r:id="rId6"/>
    <p:sldId id="273" r:id="rId7"/>
    <p:sldId id="275" r:id="rId8"/>
    <p:sldId id="272" r:id="rId9"/>
    <p:sldId id="276" r:id="rId10"/>
    <p:sldId id="282" r:id="rId11"/>
    <p:sldId id="270" r:id="rId12"/>
    <p:sldId id="284" r:id="rId13"/>
    <p:sldId id="287" r:id="rId14"/>
    <p:sldId id="285" r:id="rId15"/>
    <p:sldId id="286" r:id="rId16"/>
  </p:sldIdLst>
  <p:sldSz cx="12188825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FE9F1"/>
    <a:srgbClr val="AFC7DA"/>
    <a:srgbClr val="EDC25A"/>
    <a:srgbClr val="EEC665"/>
    <a:srgbClr val="1F517D"/>
    <a:srgbClr val="061A34"/>
    <a:srgbClr val="485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C6C89E-C5EC-477D-A1C6-8286DC8423E1}" v="1" dt="2026-07-14T18:21:51.3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237" autoAdjust="0"/>
  </p:normalViewPr>
  <p:slideViewPr>
    <p:cSldViewPr>
      <p:cViewPr varScale="1">
        <p:scale>
          <a:sx n="82" d="100"/>
          <a:sy n="82" d="100"/>
        </p:scale>
        <p:origin x="1710" y="84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1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a Brockmeyer" userId="d169971e-91d8-4c93-9473-2f0abd57ddf5" providerId="ADAL" clId="{A98658D0-B5FF-4ADC-B2BA-90873703FEA4}"/>
    <pc:docChg chg="modSld">
      <pc:chgData name="Gina Brockmeyer" userId="d169971e-91d8-4c93-9473-2f0abd57ddf5" providerId="ADAL" clId="{A98658D0-B5FF-4ADC-B2BA-90873703FEA4}" dt="2026-07-15T14:46:53.488" v="0" actId="14100"/>
      <pc:docMkLst>
        <pc:docMk/>
      </pc:docMkLst>
      <pc:sldChg chg="modSp mod">
        <pc:chgData name="Gina Brockmeyer" userId="d169971e-91d8-4c93-9473-2f0abd57ddf5" providerId="ADAL" clId="{A98658D0-B5FF-4ADC-B2BA-90873703FEA4}" dt="2026-07-15T14:46:53.488" v="0" actId="14100"/>
        <pc:sldMkLst>
          <pc:docMk/>
          <pc:sldMk cId="4109087483" sldId="272"/>
        </pc:sldMkLst>
        <pc:picChg chg="mod">
          <ac:chgData name="Gina Brockmeyer" userId="d169971e-91d8-4c93-9473-2f0abd57ddf5" providerId="ADAL" clId="{A98658D0-B5FF-4ADC-B2BA-90873703FEA4}" dt="2026-07-15T14:46:53.488" v="0" actId="14100"/>
          <ac:picMkLst>
            <pc:docMk/>
            <pc:sldMk cId="4109087483" sldId="272"/>
            <ac:picMk id="3" creationId="{DFD3A32B-9DB2-F9EC-03C5-857F4472E762}"/>
          </ac:picMkLst>
        </pc:picChg>
      </pc:sldChg>
    </pc:docChg>
  </pc:docChgLst>
  <pc:docChgLst>
    <pc:chgData name="Doug Eckert" userId="eb3fd8080fff86fa" providerId="LiveId" clId="{D07E2E14-E57A-4E85-A6E9-F4B53EC216B1}"/>
    <pc:docChg chg="undo custSel addSld delSld modSld">
      <pc:chgData name="Doug Eckert" userId="eb3fd8080fff86fa" providerId="LiveId" clId="{D07E2E14-E57A-4E85-A6E9-F4B53EC216B1}" dt="2026-07-14T19:36:15.098" v="223" actId="1036"/>
      <pc:docMkLst>
        <pc:docMk/>
      </pc:docMkLst>
      <pc:sldChg chg="modSp mod">
        <pc:chgData name="Doug Eckert" userId="eb3fd8080fff86fa" providerId="LiveId" clId="{D07E2E14-E57A-4E85-A6E9-F4B53EC216B1}" dt="2026-07-14T19:35:42.904" v="215" actId="20577"/>
        <pc:sldMkLst>
          <pc:docMk/>
          <pc:sldMk cId="1448238916" sldId="269"/>
        </pc:sldMkLst>
        <pc:spChg chg="mod">
          <ac:chgData name="Doug Eckert" userId="eb3fd8080fff86fa" providerId="LiveId" clId="{D07E2E14-E57A-4E85-A6E9-F4B53EC216B1}" dt="2026-07-14T19:35:42.904" v="215" actId="20577"/>
          <ac:spMkLst>
            <pc:docMk/>
            <pc:sldMk cId="1448238916" sldId="269"/>
            <ac:spMk id="2" creationId="{940539C6-414B-30E9-2817-5B5A0DBEDDEA}"/>
          </ac:spMkLst>
        </pc:spChg>
        <pc:spChg chg="mod">
          <ac:chgData name="Doug Eckert" userId="eb3fd8080fff86fa" providerId="LiveId" clId="{D07E2E14-E57A-4E85-A6E9-F4B53EC216B1}" dt="2026-07-14T19:35:30.166" v="209" actId="14100"/>
          <ac:spMkLst>
            <pc:docMk/>
            <pc:sldMk cId="1448238916" sldId="269"/>
            <ac:spMk id="3" creationId="{2EA83348-576C-2140-3233-764C0FC07C47}"/>
          </ac:spMkLst>
        </pc:spChg>
      </pc:sldChg>
      <pc:sldChg chg="addSp modSp mod">
        <pc:chgData name="Doug Eckert" userId="eb3fd8080fff86fa" providerId="LiveId" clId="{D07E2E14-E57A-4E85-A6E9-F4B53EC216B1}" dt="2026-07-14T18:37:54.844" v="167" actId="1035"/>
        <pc:sldMkLst>
          <pc:docMk/>
          <pc:sldMk cId="2509519179" sldId="270"/>
        </pc:sldMkLst>
        <pc:spChg chg="mod">
          <ac:chgData name="Doug Eckert" userId="eb3fd8080fff86fa" providerId="LiveId" clId="{D07E2E14-E57A-4E85-A6E9-F4B53EC216B1}" dt="2026-07-14T18:37:47.057" v="165" actId="14100"/>
          <ac:spMkLst>
            <pc:docMk/>
            <pc:sldMk cId="2509519179" sldId="270"/>
            <ac:spMk id="3" creationId="{60CA736C-A529-C3DC-8208-14FF193C3DE1}"/>
          </ac:spMkLst>
        </pc:spChg>
        <pc:picChg chg="add mod">
          <ac:chgData name="Doug Eckert" userId="eb3fd8080fff86fa" providerId="LiveId" clId="{D07E2E14-E57A-4E85-A6E9-F4B53EC216B1}" dt="2026-07-14T18:37:54.844" v="167" actId="1035"/>
          <ac:picMkLst>
            <pc:docMk/>
            <pc:sldMk cId="2509519179" sldId="270"/>
            <ac:picMk id="4" creationId="{E962F487-8797-3E5E-57DB-98A607B46BD3}"/>
          </ac:picMkLst>
        </pc:picChg>
      </pc:sldChg>
      <pc:sldChg chg="addSp modSp del mod">
        <pc:chgData name="Doug Eckert" userId="eb3fd8080fff86fa" providerId="LiveId" clId="{D07E2E14-E57A-4E85-A6E9-F4B53EC216B1}" dt="2026-07-14T18:25:20.066" v="133" actId="47"/>
        <pc:sldMkLst>
          <pc:docMk/>
          <pc:sldMk cId="179813972" sldId="271"/>
        </pc:sldMkLst>
        <pc:picChg chg="add mod modCrop">
          <ac:chgData name="Doug Eckert" userId="eb3fd8080fff86fa" providerId="LiveId" clId="{D07E2E14-E57A-4E85-A6E9-F4B53EC216B1}" dt="2026-07-14T18:21:25.378" v="101" actId="1076"/>
          <ac:picMkLst>
            <pc:docMk/>
            <pc:sldMk cId="179813972" sldId="271"/>
            <ac:picMk id="5" creationId="{44A7E1CE-FB17-EE3C-1A58-820D8E9BE161}"/>
          </ac:picMkLst>
        </pc:picChg>
      </pc:sldChg>
      <pc:sldChg chg="addSp modSp mod">
        <pc:chgData name="Doug Eckert" userId="eb3fd8080fff86fa" providerId="LiveId" clId="{D07E2E14-E57A-4E85-A6E9-F4B53EC216B1}" dt="2026-07-14T18:30:15.141" v="152" actId="1038"/>
        <pc:sldMkLst>
          <pc:docMk/>
          <pc:sldMk cId="4109087483" sldId="272"/>
        </pc:sldMkLst>
        <pc:spChg chg="mod">
          <ac:chgData name="Doug Eckert" userId="eb3fd8080fff86fa" providerId="LiveId" clId="{D07E2E14-E57A-4E85-A6E9-F4B53EC216B1}" dt="2026-07-14T18:16:01.095" v="55" actId="1076"/>
          <ac:spMkLst>
            <pc:docMk/>
            <pc:sldMk cId="4109087483" sldId="272"/>
            <ac:spMk id="2" creationId="{6EE24A72-E983-F8CC-9E20-1B818D3F7611}"/>
          </ac:spMkLst>
        </pc:spChg>
        <pc:picChg chg="add mod">
          <ac:chgData name="Doug Eckert" userId="eb3fd8080fff86fa" providerId="LiveId" clId="{D07E2E14-E57A-4E85-A6E9-F4B53EC216B1}" dt="2026-07-14T18:30:15.141" v="152" actId="1038"/>
          <ac:picMkLst>
            <pc:docMk/>
            <pc:sldMk cId="4109087483" sldId="272"/>
            <ac:picMk id="3" creationId="{DFD3A32B-9DB2-F9EC-03C5-857F4472E762}"/>
          </ac:picMkLst>
        </pc:picChg>
      </pc:sldChg>
      <pc:sldChg chg="addSp delSp modSp mod">
        <pc:chgData name="Doug Eckert" userId="eb3fd8080fff86fa" providerId="LiveId" clId="{D07E2E14-E57A-4E85-A6E9-F4B53EC216B1}" dt="2026-07-14T19:36:15.098" v="223" actId="1036"/>
        <pc:sldMkLst>
          <pc:docMk/>
          <pc:sldMk cId="771673575" sldId="275"/>
        </pc:sldMkLst>
        <pc:spChg chg="mod">
          <ac:chgData name="Doug Eckert" userId="eb3fd8080fff86fa" providerId="LiveId" clId="{D07E2E14-E57A-4E85-A6E9-F4B53EC216B1}" dt="2026-07-14T19:36:15.098" v="223" actId="1036"/>
          <ac:spMkLst>
            <pc:docMk/>
            <pc:sldMk cId="771673575" sldId="275"/>
            <ac:spMk id="2" creationId="{2F543E03-260A-A027-E5A8-D76044D3B036}"/>
          </ac:spMkLst>
        </pc:spChg>
        <pc:spChg chg="mod">
          <ac:chgData name="Doug Eckert" userId="eb3fd8080fff86fa" providerId="LiveId" clId="{D07E2E14-E57A-4E85-A6E9-F4B53EC216B1}" dt="2026-07-14T19:36:15.098" v="223" actId="1036"/>
          <ac:spMkLst>
            <pc:docMk/>
            <pc:sldMk cId="771673575" sldId="275"/>
            <ac:spMk id="3" creationId="{B7CD1538-762C-5277-303E-D22FE98F0FC7}"/>
          </ac:spMkLst>
        </pc:spChg>
        <pc:spChg chg="add del">
          <ac:chgData name="Doug Eckert" userId="eb3fd8080fff86fa" providerId="LiveId" clId="{D07E2E14-E57A-4E85-A6E9-F4B53EC216B1}" dt="2026-07-14T18:13:18.066" v="26" actId="22"/>
          <ac:spMkLst>
            <pc:docMk/>
            <pc:sldMk cId="771673575" sldId="275"/>
            <ac:spMk id="5" creationId="{B8488E17-5D6E-6788-B643-2AEB0286475C}"/>
          </ac:spMkLst>
        </pc:spChg>
      </pc:sldChg>
      <pc:sldChg chg="modSp mod">
        <pc:chgData name="Doug Eckert" userId="eb3fd8080fff86fa" providerId="LiveId" clId="{D07E2E14-E57A-4E85-A6E9-F4B53EC216B1}" dt="2026-07-14T13:44:18.289" v="16" actId="1035"/>
        <pc:sldMkLst>
          <pc:docMk/>
          <pc:sldMk cId="841698573" sldId="282"/>
        </pc:sldMkLst>
        <pc:spChg chg="mod">
          <ac:chgData name="Doug Eckert" userId="eb3fd8080fff86fa" providerId="LiveId" clId="{D07E2E14-E57A-4E85-A6E9-F4B53EC216B1}" dt="2026-07-14T13:44:18.289" v="16" actId="1035"/>
          <ac:spMkLst>
            <pc:docMk/>
            <pc:sldMk cId="841698573" sldId="282"/>
            <ac:spMk id="2" creationId="{23BA9326-D139-7826-1292-339B60418C13}"/>
          </ac:spMkLst>
        </pc:spChg>
        <pc:spChg chg="mod">
          <ac:chgData name="Doug Eckert" userId="eb3fd8080fff86fa" providerId="LiveId" clId="{D07E2E14-E57A-4E85-A6E9-F4B53EC216B1}" dt="2026-07-14T13:44:18.289" v="16" actId="1035"/>
          <ac:spMkLst>
            <pc:docMk/>
            <pc:sldMk cId="841698573" sldId="282"/>
            <ac:spMk id="3" creationId="{3648C765-B9B8-3DF9-C329-23F781CA8C09}"/>
          </ac:spMkLst>
        </pc:spChg>
      </pc:sldChg>
      <pc:sldChg chg="modSp mod">
        <pc:chgData name="Doug Eckert" userId="eb3fd8080fff86fa" providerId="LiveId" clId="{D07E2E14-E57A-4E85-A6E9-F4B53EC216B1}" dt="2026-07-14T18:18:15.925" v="96" actId="1035"/>
        <pc:sldMkLst>
          <pc:docMk/>
          <pc:sldMk cId="3949367599" sldId="284"/>
        </pc:sldMkLst>
        <pc:spChg chg="mod">
          <ac:chgData name="Doug Eckert" userId="eb3fd8080fff86fa" providerId="LiveId" clId="{D07E2E14-E57A-4E85-A6E9-F4B53EC216B1}" dt="2026-07-14T18:18:15.925" v="96" actId="1035"/>
          <ac:spMkLst>
            <pc:docMk/>
            <pc:sldMk cId="3949367599" sldId="284"/>
            <ac:spMk id="2" creationId="{8F427E54-8043-C339-DEF7-BF9786FE14AC}"/>
          </ac:spMkLst>
        </pc:spChg>
        <pc:spChg chg="mod">
          <ac:chgData name="Doug Eckert" userId="eb3fd8080fff86fa" providerId="LiveId" clId="{D07E2E14-E57A-4E85-A6E9-F4B53EC216B1}" dt="2026-07-14T18:18:15.925" v="96" actId="1035"/>
          <ac:spMkLst>
            <pc:docMk/>
            <pc:sldMk cId="3949367599" sldId="284"/>
            <ac:spMk id="3" creationId="{1882EBB4-A59B-4C17-4ABF-860F13A737F3}"/>
          </ac:spMkLst>
        </pc:spChg>
      </pc:sldChg>
      <pc:sldChg chg="addSp modSp new mod">
        <pc:chgData name="Doug Eckert" userId="eb3fd8080fff86fa" providerId="LiveId" clId="{D07E2E14-E57A-4E85-A6E9-F4B53EC216B1}" dt="2026-07-14T18:25:28.477" v="137" actId="404"/>
        <pc:sldMkLst>
          <pc:docMk/>
          <pc:sldMk cId="346381337" sldId="287"/>
        </pc:sldMkLst>
        <pc:spChg chg="add mod">
          <ac:chgData name="Doug Eckert" userId="eb3fd8080fff86fa" providerId="LiveId" clId="{D07E2E14-E57A-4E85-A6E9-F4B53EC216B1}" dt="2026-07-14T18:25:28.477" v="137" actId="404"/>
          <ac:spMkLst>
            <pc:docMk/>
            <pc:sldMk cId="346381337" sldId="287"/>
            <ac:spMk id="2" creationId="{01DB22B3-BAF7-A93F-AD45-D616098B8899}"/>
          </ac:spMkLst>
        </pc:spChg>
        <pc:spChg chg="add mod">
          <ac:chgData name="Doug Eckert" userId="eb3fd8080fff86fa" providerId="LiveId" clId="{D07E2E14-E57A-4E85-A6E9-F4B53EC216B1}" dt="2026-07-14T18:22:28.877" v="131" actId="14100"/>
          <ac:spMkLst>
            <pc:docMk/>
            <pc:sldMk cId="346381337" sldId="287"/>
            <ac:spMk id="3" creationId="{0C6F0D2F-9948-FE90-278A-D57AEA6F4B5B}"/>
          </ac:spMkLst>
        </pc:spChg>
        <pc:picChg chg="add mod">
          <ac:chgData name="Doug Eckert" userId="eb3fd8080fff86fa" providerId="LiveId" clId="{D07E2E14-E57A-4E85-A6E9-F4B53EC216B1}" dt="2026-07-14T18:22:34.009" v="132" actId="14100"/>
          <ac:picMkLst>
            <pc:docMk/>
            <pc:sldMk cId="346381337" sldId="287"/>
            <ac:picMk id="4" creationId="{4A3DB394-2899-FD95-D7A8-1501ED5959E3}"/>
          </ac:picMkLst>
        </pc:picChg>
      </pc:sldChg>
    </pc:docChg>
  </pc:docChgLst>
  <pc:docChgLst>
    <pc:chgData name="Kimberly Bloom" userId="63c65fea-7921-4e23-919d-a37c3c00c8bb" providerId="ADAL" clId="{6D7A4304-DF7C-4705-8783-ED3C7968589F}"/>
    <pc:docChg chg="custSel modHandout">
      <pc:chgData name="Kimberly Bloom" userId="63c65fea-7921-4e23-919d-a37c3c00c8bb" providerId="ADAL" clId="{6D7A4304-DF7C-4705-8783-ED3C7968589F}" dt="2026-07-15T15:25:10.991" v="0" actId="21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B2D2EE-583E-6623-BD9A-6ECBC2DD8A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187CEA-CE76-D1E1-23BB-4F87F1929F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0E03EB-ECD8-C25E-6DA4-5B91D71204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6AAF5-0F46-488D-91B0-0A85814BD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97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D0341-164C-4A87-8F60-340270D2201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C1D8A-13C9-4CE0-9A48-2EC6D89DD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20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C1D8A-13C9-4CE0-9A48-2EC6D89DD1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74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Vital part of process – need to train more during team formation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C1D8A-13C9-4CE0-9A48-2EC6D89DD1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38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Using this slide so that you can talk about the fact that team members need to be trained to understand how it plays out with participants/team members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Planning to talk about the importance of training this so the team understands how group dynamics impacts the Weekend for all programs – and the fact that the Weekend is laid out in such a way that it allows Group Dynamics to play out – if we follow the program the Participants for all three programs progress through Group Dynamics, and get to the place we desire them to be… ready for change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C1D8A-13C9-4CE0-9A48-2EC6D89DD1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46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C1D8A-13C9-4CE0-9A48-2EC6D89DD1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2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D1F0C6-E3F7-87FC-460B-E171353F5D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D8299F6-53C3-AB2F-51D6-3E8EB1F4B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ABE5723-4E7E-8D8B-E19A-C797178E3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F3F18C8F-4A10-287C-7D24-43AEEF61F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1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72B39-9375-1B0A-AD46-B6A89C90C5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83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31361E-35B9-E82F-DA61-7F93795C2F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2" y="6310935"/>
            <a:ext cx="838200" cy="362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29632C-90EA-C94C-150D-6E85FDD46E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2" cy="54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9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AE0FED-2FEA-AC99-174F-DB3A760CC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24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02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roup of gears on a blue background&#10;&#10;Description automatically generated">
            <a:extLst>
              <a:ext uri="{FF2B5EF4-FFF2-40B4-BE49-F238E27FC236}">
                <a16:creationId xmlns:a16="http://schemas.microsoft.com/office/drawing/2014/main" id="{3B6BE400-91CD-79ED-27A5-DBD0668F37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/>
          <a:stretch/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D8299F6-53C3-AB2F-51D6-3E8EB1F4B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ABE5723-4E7E-8D8B-E19A-C797178E3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81EFF009-F54A-FCE3-2353-97AF30D6B8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1458" y="220980"/>
            <a:ext cx="957626" cy="3657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E65721-621F-16DA-BC94-2AE533FBE6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>
            <a:gsLst>
              <a:gs pos="46000">
                <a:srgbClr val="061A34"/>
              </a:gs>
              <a:gs pos="0">
                <a:srgbClr val="1F517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F3F18C8F-4A10-287C-7D24-43AEEF61F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27A3CC-224F-4D9A-6BFF-FA1DC98A7FF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0812" y="1295134"/>
            <a:ext cx="3818855" cy="38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9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A368CA-036D-01AD-B8B4-EFA6695BB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7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" y="6310935"/>
            <a:ext cx="838200" cy="3624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A6A593-4A88-140C-9C03-5196C1708D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4AFC62-2A30-7E75-E13A-11C33C3FC7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1E358F-7D90-BE60-B83E-963560908C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s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74" y="1378435"/>
            <a:ext cx="10969943" cy="102979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74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019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94A76F-F748-2BFA-9BA1-D54323A528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918917-6B0A-D2E5-825D-969FED6231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7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09F1EB-B629-3129-C513-A22E12C64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F2B88-289C-46DA-33A1-91E3A5B9E6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Conferenc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305CA2-6E48-A066-CD95-30B7636B0EDF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 flip="none" rotWithShape="1">
            <a:gsLst>
              <a:gs pos="70000">
                <a:srgbClr val="FFFFFF"/>
              </a:gs>
              <a:gs pos="25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2" y="274638"/>
            <a:ext cx="7313772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5612" y="1600203"/>
            <a:ext cx="7313772" cy="498315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1BD2F0FD-1BC2-F115-26C7-1A5C0E3DB6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CEA8EB-A320-94AC-3C03-66C32493F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166" y="1295135"/>
            <a:ext cx="3810265" cy="381026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137BD0-F793-4BE7-B74F-D3614F3A22EA}"/>
              </a:ext>
            </a:extLst>
          </p:cNvPr>
          <p:cNvCxnSpPr/>
          <p:nvPr userDrawn="1"/>
        </p:nvCxnSpPr>
        <p:spPr>
          <a:xfrm>
            <a:off x="4113212" y="0"/>
            <a:ext cx="0" cy="6858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90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EBDD9-3E65-DC15-61BB-6E71CCEA49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2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3"/>
            <a:ext cx="10969943" cy="434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569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9" r:id="rId2"/>
    <p:sldLayoutId id="2147483650" r:id="rId3"/>
    <p:sldLayoutId id="2147483661" r:id="rId4"/>
    <p:sldLayoutId id="2147483664" r:id="rId5"/>
    <p:sldLayoutId id="2147483666" r:id="rId6"/>
    <p:sldLayoutId id="2147483665" r:id="rId7"/>
    <p:sldLayoutId id="2147483660" r:id="rId8"/>
    <p:sldLayoutId id="2147483652" r:id="rId9"/>
    <p:sldLayoutId id="2147483653" r:id="rId10"/>
    <p:sldLayoutId id="2147483654" r:id="rId11"/>
    <p:sldLayoutId id="2147483655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485B7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485B7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485B7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485B7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485B7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485B7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39C6-414B-30E9-2817-5B5A0DBED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9412" y="1085854"/>
            <a:ext cx="7924800" cy="2514600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The Importance </a:t>
            </a:r>
            <a:br>
              <a:rPr lang="en-US" sz="5400" dirty="0"/>
            </a:br>
            <a:r>
              <a:rPr lang="en-US" sz="5400" dirty="0"/>
              <a:t>of Training:</a:t>
            </a:r>
            <a:br>
              <a:rPr lang="en-US" sz="5400" dirty="0"/>
            </a:br>
            <a:r>
              <a:rPr lang="en-US" sz="5400" dirty="0"/>
              <a:t>Training for Impact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A83348-576C-2140-3233-764C0FC07C4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89412" y="3886200"/>
            <a:ext cx="7924800" cy="1752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Shelbi Nelson - Maryland</a:t>
            </a:r>
          </a:p>
          <a:p>
            <a:pPr marL="0" indent="0" algn="ctr">
              <a:buNone/>
            </a:pPr>
            <a:r>
              <a:rPr lang="en-US" dirty="0"/>
              <a:t>Doug Eckert - Oklahoma</a:t>
            </a:r>
          </a:p>
        </p:txBody>
      </p:sp>
    </p:spTree>
    <p:extLst>
      <p:ext uri="{BB962C8B-B14F-4D97-AF65-F5344CB8AC3E}">
        <p14:creationId xmlns:p14="http://schemas.microsoft.com/office/powerpoint/2010/main" val="144823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22B3-BAF7-A93F-AD45-D616098B8899}"/>
              </a:ext>
            </a:extLst>
          </p:cNvPr>
          <p:cNvSpPr txBox="1">
            <a:spLocks/>
          </p:cNvSpPr>
          <p:nvPr/>
        </p:nvSpPr>
        <p:spPr>
          <a:xfrm>
            <a:off x="609441" y="1447800"/>
            <a:ext cx="10969943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85B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/>
              <a:t>Creativity in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F0D2F-9948-FE90-278A-D57AEA6F4B5B}"/>
              </a:ext>
            </a:extLst>
          </p:cNvPr>
          <p:cNvSpPr txBox="1">
            <a:spLocks/>
          </p:cNvSpPr>
          <p:nvPr/>
        </p:nvSpPr>
        <p:spPr>
          <a:xfrm>
            <a:off x="609441" y="2773365"/>
            <a:ext cx="5332571" cy="152399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485B7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Riverbanks are wide</a:t>
            </a:r>
          </a:p>
          <a:p>
            <a:r>
              <a:rPr lang="en-US" dirty="0"/>
              <a:t>Ezra says what to train, not how to train 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DB394-2899-FD95-D7A8-1501ED5959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84"/>
          <a:stretch>
            <a:fillRect/>
          </a:stretch>
        </p:blipFill>
        <p:spPr>
          <a:xfrm>
            <a:off x="6145882" y="2667000"/>
            <a:ext cx="6042943" cy="422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1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5F619-5807-3C19-0C34-BEAAC886D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3200400"/>
          </a:xfrm>
        </p:spPr>
        <p:txBody>
          <a:bodyPr/>
          <a:lstStyle/>
          <a:p>
            <a:r>
              <a:rPr lang="en-US" dirty="0"/>
              <a:t>Questions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759599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82D8-C1D8-762A-BAAB-A2205562E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2667000"/>
          </a:xfrm>
        </p:spPr>
        <p:txBody>
          <a:bodyPr>
            <a:normAutofit/>
          </a:bodyPr>
          <a:lstStyle/>
          <a:p>
            <a:r>
              <a:rPr lang="en-US" sz="7200" dirty="0"/>
              <a:t>Thank</a:t>
            </a:r>
            <a:br>
              <a:rPr lang="en-US" sz="7200" dirty="0"/>
            </a:br>
            <a:r>
              <a:rPr lang="en-US" sz="7200" dirty="0"/>
              <a:t>You!</a:t>
            </a:r>
          </a:p>
        </p:txBody>
      </p:sp>
    </p:spTree>
    <p:extLst>
      <p:ext uri="{BB962C8B-B14F-4D97-AF65-F5344CB8AC3E}">
        <p14:creationId xmlns:p14="http://schemas.microsoft.com/office/powerpoint/2010/main" val="244315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B57F8-1873-3BFF-BB55-99EB0EEF8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3276600"/>
          </a:xfrm>
        </p:spPr>
        <p:txBody>
          <a:bodyPr>
            <a:normAutofit/>
          </a:bodyPr>
          <a:lstStyle/>
          <a:p>
            <a:r>
              <a:rPr lang="en-US" sz="5400" dirty="0"/>
              <a:t>Devotional</a:t>
            </a:r>
            <a:br>
              <a:rPr lang="en-US" sz="5400" dirty="0"/>
            </a:br>
            <a:r>
              <a:rPr lang="en-US" sz="5400" dirty="0"/>
              <a:t>&amp;</a:t>
            </a:r>
            <a:br>
              <a:rPr lang="en-US" sz="5400" dirty="0"/>
            </a:br>
            <a:r>
              <a:rPr lang="en-US" sz="5400" dirty="0"/>
              <a:t>Opening Prayer</a:t>
            </a:r>
          </a:p>
        </p:txBody>
      </p:sp>
    </p:spTree>
    <p:extLst>
      <p:ext uri="{BB962C8B-B14F-4D97-AF65-F5344CB8AC3E}">
        <p14:creationId xmlns:p14="http://schemas.microsoft.com/office/powerpoint/2010/main" val="59651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13061-0F16-056A-1C92-C75AF1ED7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Your Presenters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5F883-69FD-3609-39A0-82F1C5A34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0353" y="5902902"/>
            <a:ext cx="5383398" cy="45719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Shelbi Nelson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000A10-D694-E058-50BA-A88D33279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0019" y="5902902"/>
            <a:ext cx="5383398" cy="53339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Doug Eckert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373C5C-24B3-D26B-0033-953949232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718" y="2362200"/>
            <a:ext cx="2286000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58B5F5-86FA-5F0C-B130-4D14281DC7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50" r="18656"/>
          <a:stretch>
            <a:fillRect/>
          </a:stretch>
        </p:blipFill>
        <p:spPr>
          <a:xfrm>
            <a:off x="1894252" y="2374773"/>
            <a:ext cx="2895600" cy="34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2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43E03-260A-A027-E5A8-D76044D3B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5612" y="990600"/>
            <a:ext cx="731377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Prepare Properly Through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D1538-762C-5277-303E-D22FE98F0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5612" y="2316165"/>
            <a:ext cx="7313772" cy="3627435"/>
          </a:xfrm>
        </p:spPr>
        <p:txBody>
          <a:bodyPr>
            <a:normAutofit/>
          </a:bodyPr>
          <a:lstStyle/>
          <a:p>
            <a:r>
              <a:rPr lang="en-US" sz="2800" dirty="0"/>
              <a:t>Manual resources</a:t>
            </a:r>
          </a:p>
          <a:p>
            <a:r>
              <a:rPr lang="en-US" sz="2800" dirty="0"/>
              <a:t>Role specific training</a:t>
            </a:r>
          </a:p>
          <a:p>
            <a:pPr lvl="1"/>
            <a:r>
              <a:rPr lang="en-US" dirty="0"/>
              <a:t>Weekend</a:t>
            </a:r>
            <a:endParaRPr lang="en-US" sz="2400" dirty="0"/>
          </a:p>
          <a:p>
            <a:pPr lvl="1"/>
            <a:r>
              <a:rPr lang="en-US" dirty="0"/>
              <a:t>Advisory Council</a:t>
            </a:r>
          </a:p>
          <a:p>
            <a:pPr lvl="1"/>
            <a:r>
              <a:rPr lang="en-US" dirty="0"/>
              <a:t>State Chapter Committee and beyond</a:t>
            </a:r>
          </a:p>
          <a:p>
            <a:r>
              <a:rPr lang="en-US" sz="2800" dirty="0"/>
              <a:t>Virtual training available on mykairos.org</a:t>
            </a:r>
          </a:p>
        </p:txBody>
      </p:sp>
    </p:spTree>
    <p:extLst>
      <p:ext uri="{BB962C8B-B14F-4D97-AF65-F5344CB8AC3E}">
        <p14:creationId xmlns:p14="http://schemas.microsoft.com/office/powerpoint/2010/main" val="771673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E24A72-E983-F8CC-9E20-1B818D3F7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0" y="1600200"/>
            <a:ext cx="10969943" cy="4876800"/>
          </a:xfrm>
        </p:spPr>
        <p:txBody>
          <a:bodyPr>
            <a:noAutofit/>
          </a:bodyPr>
          <a:lstStyle/>
          <a:p>
            <a:r>
              <a:rPr lang="en-US" sz="2400" dirty="0"/>
              <a:t>Volunteers are “part of the body”</a:t>
            </a:r>
          </a:p>
          <a:p>
            <a:pPr lvl="1"/>
            <a:r>
              <a:rPr lang="en-US" sz="2400" dirty="0"/>
              <a:t>No position more important than another</a:t>
            </a:r>
          </a:p>
          <a:p>
            <a:r>
              <a:rPr lang="en-US" sz="2400" dirty="0"/>
              <a:t>Where do we go to get answers?</a:t>
            </a:r>
          </a:p>
          <a:p>
            <a:pPr lvl="1"/>
            <a:r>
              <a:rPr lang="en-US" sz="2400" dirty="0"/>
              <a:t>Program Manual</a:t>
            </a:r>
          </a:p>
          <a:p>
            <a:pPr lvl="1"/>
            <a:r>
              <a:rPr lang="en-US" sz="2400" dirty="0"/>
              <a:t>Advanced Kairos Training</a:t>
            </a:r>
          </a:p>
          <a:p>
            <a:pPr lvl="1"/>
            <a:r>
              <a:rPr lang="en-US" sz="2400" dirty="0"/>
              <a:t>Kairos policies and procedures</a:t>
            </a:r>
          </a:p>
          <a:p>
            <a:pPr lvl="1"/>
            <a:r>
              <a:rPr lang="en-US" sz="2400" dirty="0"/>
              <a:t>Team leaders as resources</a:t>
            </a:r>
          </a:p>
          <a:p>
            <a:pPr lvl="1"/>
            <a:r>
              <a:rPr lang="en-US" sz="2400" dirty="0"/>
              <a:t>Virtual training</a:t>
            </a:r>
          </a:p>
          <a:p>
            <a:pPr lvl="2"/>
            <a:r>
              <a:rPr lang="en-US" dirty="0"/>
              <a:t>Continuing ministry</a:t>
            </a:r>
          </a:p>
          <a:p>
            <a:pPr lvl="2"/>
            <a:r>
              <a:rPr lang="en-US" dirty="0"/>
              <a:t>Advisory Council training</a:t>
            </a:r>
          </a:p>
          <a:p>
            <a:pPr lvl="1"/>
            <a:r>
              <a:rPr lang="en-US" sz="2400" dirty="0"/>
              <a:t> Kairos Prison Ministry International staff</a:t>
            </a:r>
          </a:p>
        </p:txBody>
      </p:sp>
      <p:pic>
        <p:nvPicPr>
          <p:cNvPr id="3" name="Picture 2" descr="1 Corinthians 12 | A Cartoonist's Guide to the Bible">
            <a:extLst>
              <a:ext uri="{FF2B5EF4-FFF2-40B4-BE49-F238E27FC236}">
                <a16:creationId xmlns:a16="http://schemas.microsoft.com/office/drawing/2014/main" id="{DFD3A32B-9DB2-F9EC-03C5-857F4472E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195" y="2133600"/>
            <a:ext cx="4973817" cy="351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87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207C8-13F8-831E-1422-93BE4555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Dynamics – Impact On Training?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71F35D1-8D21-6596-C7B6-C16CF89DE6A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37482" y="1776984"/>
            <a:ext cx="4727448" cy="391363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FD424-270A-C12B-16AF-4571CE0AA5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Inclusion</a:t>
            </a:r>
          </a:p>
          <a:p>
            <a:r>
              <a:rPr lang="en-US" dirty="0"/>
              <a:t>Power &amp; Control</a:t>
            </a:r>
          </a:p>
          <a:p>
            <a:r>
              <a:rPr lang="en-US" dirty="0"/>
              <a:t>Affection</a:t>
            </a:r>
          </a:p>
          <a:p>
            <a:r>
              <a:rPr lang="en-US" dirty="0"/>
              <a:t>Effectiveness</a:t>
            </a:r>
          </a:p>
        </p:txBody>
      </p:sp>
    </p:spTree>
    <p:extLst>
      <p:ext uri="{BB962C8B-B14F-4D97-AF65-F5344CB8AC3E}">
        <p14:creationId xmlns:p14="http://schemas.microsoft.com/office/powerpoint/2010/main" val="1340350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94DD0-3021-16EE-90C8-461517815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A9326-D139-7826-1292-339B60418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5612" y="1600200"/>
            <a:ext cx="7313772" cy="1143000"/>
          </a:xfrm>
        </p:spPr>
        <p:txBody>
          <a:bodyPr>
            <a:normAutofit/>
          </a:bodyPr>
          <a:lstStyle/>
          <a:p>
            <a:r>
              <a:rPr lang="en-US" dirty="0"/>
              <a:t>Group Dynamics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8C765-B9B8-3DF9-C329-23F781CA8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5612" y="2925765"/>
            <a:ext cx="7313772" cy="1798635"/>
          </a:xfrm>
        </p:spPr>
        <p:txBody>
          <a:bodyPr>
            <a:normAutofit/>
          </a:bodyPr>
          <a:lstStyle/>
          <a:p>
            <a:r>
              <a:rPr lang="en-US" dirty="0"/>
              <a:t>How does it play out with participants?</a:t>
            </a:r>
          </a:p>
          <a:p>
            <a:r>
              <a:rPr lang="en-US" dirty="0"/>
              <a:t>How does it play out with team members?</a:t>
            </a:r>
          </a:p>
        </p:txBody>
      </p:sp>
    </p:spTree>
    <p:extLst>
      <p:ext uri="{BB962C8B-B14F-4D97-AF65-F5344CB8AC3E}">
        <p14:creationId xmlns:p14="http://schemas.microsoft.com/office/powerpoint/2010/main" val="841698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2D0FB-53C4-EC16-34A1-3E07AEA74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Training So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A736C-A529-C3DC-8208-14FF193C3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4212" y="1905000"/>
            <a:ext cx="7620000" cy="3962400"/>
          </a:xfrm>
        </p:spPr>
        <p:txBody>
          <a:bodyPr/>
          <a:lstStyle/>
          <a:p>
            <a:r>
              <a:rPr lang="en-US" dirty="0"/>
              <a:t>Trust &amp; vulnerability</a:t>
            </a:r>
          </a:p>
          <a:p>
            <a:r>
              <a:rPr lang="en-US" dirty="0"/>
              <a:t>Creates an environment of empowerment</a:t>
            </a:r>
          </a:p>
          <a:p>
            <a:r>
              <a:rPr lang="en-US" dirty="0"/>
              <a:t>Cuts down on confusion</a:t>
            </a:r>
          </a:p>
          <a:p>
            <a:r>
              <a:rPr lang="en-US" dirty="0"/>
              <a:t>Builds up future leaders</a:t>
            </a:r>
          </a:p>
          <a:p>
            <a:r>
              <a:rPr lang="en-US" dirty="0"/>
              <a:t>Builds trust in the program / ministry</a:t>
            </a:r>
          </a:p>
        </p:txBody>
      </p:sp>
      <p:pic>
        <p:nvPicPr>
          <p:cNvPr id="4" name="Picture 3" descr="The Psychology of Trust in Business Relationships | Psychology Today">
            <a:extLst>
              <a:ext uri="{FF2B5EF4-FFF2-40B4-BE49-F238E27FC236}">
                <a16:creationId xmlns:a16="http://schemas.microsoft.com/office/drawing/2014/main" id="{E962F487-8797-3E5E-57DB-98A607B46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" y="1828800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19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27E54-8043-C339-DEF7-BF9786FE1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5612" y="990600"/>
            <a:ext cx="7313772" cy="1143000"/>
          </a:xfrm>
        </p:spPr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2EBB4-A59B-4C17-4ABF-860F13A73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5612" y="2316165"/>
            <a:ext cx="7313772" cy="2865435"/>
          </a:xfrm>
        </p:spPr>
        <p:txBody>
          <a:bodyPr>
            <a:normAutofit/>
          </a:bodyPr>
          <a:lstStyle/>
          <a:p>
            <a:r>
              <a:rPr lang="en-US" dirty="0"/>
              <a:t>Why has Kairos survived 50 years?</a:t>
            </a:r>
          </a:p>
          <a:p>
            <a:r>
              <a:rPr lang="en-US" dirty="0"/>
              <a:t>Handwritten notes from the founders</a:t>
            </a:r>
          </a:p>
          <a:p>
            <a:r>
              <a:rPr lang="en-US" dirty="0"/>
              <a:t>Foundations</a:t>
            </a:r>
          </a:p>
          <a:p>
            <a:r>
              <a:rPr lang="en-US" dirty="0"/>
              <a:t>Manuals</a:t>
            </a:r>
          </a:p>
        </p:txBody>
      </p:sp>
    </p:spTree>
    <p:extLst>
      <p:ext uri="{BB962C8B-B14F-4D97-AF65-F5344CB8AC3E}">
        <p14:creationId xmlns:p14="http://schemas.microsoft.com/office/powerpoint/2010/main" val="394936759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Slid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2BFDBB36367C4BB4377F76BAFC1C21" ma:contentTypeVersion="13" ma:contentTypeDescription="Create a new document." ma:contentTypeScope="" ma:versionID="5d4f767ecedfd4a7f16010f009cdd968">
  <xsd:schema xmlns:xsd="http://www.w3.org/2001/XMLSchema" xmlns:xs="http://www.w3.org/2001/XMLSchema" xmlns:p="http://schemas.microsoft.com/office/2006/metadata/properties" xmlns:ns2="52f1d09e-bad4-47cb-86a3-6edf92aaba1f" xmlns:ns3="fbd3adbe-0a6f-483c-8432-8addf16505f2" targetNamespace="http://schemas.microsoft.com/office/2006/metadata/properties" ma:root="true" ma:fieldsID="059f907684cdc981476f6a36e1e73698" ns2:_="" ns3:_="">
    <xsd:import namespace="52f1d09e-bad4-47cb-86a3-6edf92aaba1f"/>
    <xsd:import namespace="fbd3adbe-0a6f-483c-8432-8addf16505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1d09e-bad4-47cb-86a3-6edf92aaba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e0aea5-e7cf-4fda-ae09-baa9878f5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d3adbe-0a6f-483c-8432-8addf16505f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3edacbd-60b4-46b7-977a-29ba11ad8c6d}" ma:internalName="TaxCatchAll" ma:showField="CatchAllData" ma:web="fbd3adbe-0a6f-483c-8432-8addf16505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d3adbe-0a6f-483c-8432-8addf16505f2" xsi:nil="true"/>
    <lcf76f155ced4ddcb4097134ff3c332f xmlns="52f1d09e-bad4-47cb-86a3-6edf92aaba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88604D-44E2-4E25-B87D-DA25336C03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1DCC40-B987-4AFD-86E2-FBEC85B06A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f1d09e-bad4-47cb-86a3-6edf92aaba1f"/>
    <ds:schemaRef ds:uri="fbd3adbe-0a6f-483c-8432-8addf16505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E871E8-9256-4460-971B-99DD8D594AD0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52f1d09e-bad4-47cb-86a3-6edf92aaba1f"/>
    <ds:schemaRef ds:uri="http://schemas.microsoft.com/office/infopath/2007/PartnerControls"/>
    <ds:schemaRef ds:uri="fbd3adbe-0a6f-483c-8432-8addf16505f2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5384</TotalTime>
  <Words>331</Words>
  <Application>Microsoft Office PowerPoint</Application>
  <PresentationFormat>Custom</PresentationFormat>
  <Paragraphs>56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Calibri</vt:lpstr>
      <vt:lpstr>Blank Slide - No Logo</vt:lpstr>
      <vt:lpstr>The Importance  of Training: Training for Impact</vt:lpstr>
      <vt:lpstr>Devotional &amp; Opening Prayer</vt:lpstr>
      <vt:lpstr>Meet Your Presenters</vt:lpstr>
      <vt:lpstr>Prepare Properly Through Training</vt:lpstr>
      <vt:lpstr>PowerPoint Presentation</vt:lpstr>
      <vt:lpstr>Group Dynamics – Impact On Training?</vt:lpstr>
      <vt:lpstr>Group Dynamics (Continued)</vt:lpstr>
      <vt:lpstr>Why Is Training So Important?</vt:lpstr>
      <vt:lpstr>Consistency</vt:lpstr>
      <vt:lpstr>PowerPoint Presentation</vt:lpstr>
      <vt:lpstr>Questions &amp; Answers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Perry</dc:creator>
  <cp:lastModifiedBy>Kimberly Bloom</cp:lastModifiedBy>
  <cp:revision>48</cp:revision>
  <cp:lastPrinted>2026-05-12T13:48:54Z</cp:lastPrinted>
  <dcterms:created xsi:type="dcterms:W3CDTF">2022-04-28T17:23:48Z</dcterms:created>
  <dcterms:modified xsi:type="dcterms:W3CDTF">2026-07-15T15:25:21Z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0x010100E62BFDBB36367C4BB4377F76BAFC1C21</vt:lpwstr>
  </property>
  <property fmtid="{D5CDD505-2E9C-101B-9397-08002B2CF9AE}" pid="3" name="MediaServiceImageTags">
    <vt:lpwstr/>
  </property>
</Properties>
</file>